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93" r:id="rId5"/>
    <p:sldId id="294" r:id="rId6"/>
  </p:sldIdLst>
  <p:sldSz cx="16257588" cy="10158413"/>
  <p:notesSz cx="6888163" cy="10018713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6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43" autoAdjust="0"/>
  </p:normalViewPr>
  <p:slideViewPr>
    <p:cSldViewPr snapToGrid="0" snapToObjects="1">
      <p:cViewPr varScale="1">
        <p:scale>
          <a:sx n="47" d="100"/>
          <a:sy n="47" d="100"/>
        </p:scale>
        <p:origin x="9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739D856-D024-473D-ACA1-E9E1F3C28034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7E07181-2117-45DE-8D72-41AC84F612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038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758D53C-149F-6740-BCDE-ADDE24609432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252538"/>
            <a:ext cx="54086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Game Scoring – Win or Lose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2799" y="1527481"/>
            <a:ext cx="7550921" cy="138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Introduce code that calculates the score in the game and decides if you (the Lobster) or the Crabs have won or lost the game. The code will display a window message box showing the  appropriate win or lose message and end the game. </a:t>
            </a: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We’ll look at variables again, some more involved condition statements and  introduce the </a:t>
            </a:r>
            <a:r>
              <a:rPr lang="en-IE" sz="3200" b="1" dirty="0" err="1" smtClean="0">
                <a:solidFill>
                  <a:srgbClr val="005336"/>
                </a:solidFill>
                <a:ea typeface="+mj-ea"/>
                <a:cs typeface="+mj-cs"/>
              </a:rPr>
              <a:t>if..else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 statement. We’ll also show how to display basic message windows in the world.</a:t>
            </a: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Something for you to think about and do….</a:t>
            </a: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3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</a:t>
            </a:r>
            <a:r>
              <a:rPr lang="en-IE" sz="3200" b="1" dirty="0">
                <a:latin typeface="Calibri" panose="020F0502020204030204"/>
              </a:rPr>
              <a:t>Game Scoring – Win or Lose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6612" y="1122984"/>
            <a:ext cx="7550921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Something for you to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think about and do:</a:t>
            </a: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 smtClean="0">
              <a:solidFill>
                <a:srgbClr val="00533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What if the lobster was only allowed the Sprint and do a 180 degree turn when the  number of Worms was below a certain value. We would need a </a:t>
            </a:r>
            <a:r>
              <a:rPr lang="en-IE" sz="3200" b="1" dirty="0" smtClean="0">
                <a:solidFill>
                  <a:srgbClr val="005336"/>
                </a:solidFill>
              </a:rPr>
              <a:t>static variable in </a:t>
            </a:r>
            <a:r>
              <a:rPr lang="en-IE" sz="3200" b="1" dirty="0" err="1" smtClean="0">
                <a:solidFill>
                  <a:srgbClr val="005336"/>
                </a:solidFill>
              </a:rPr>
              <a:t>Crabworld</a:t>
            </a:r>
            <a:r>
              <a:rPr lang="en-IE" sz="3200" b="1" dirty="0" smtClean="0">
                <a:solidFill>
                  <a:srgbClr val="005336"/>
                </a:solidFill>
              </a:rPr>
              <a:t> to hold a </a:t>
            </a:r>
            <a:r>
              <a:rPr lang="en-IE" sz="3200" b="1" dirty="0" err="1" smtClean="0">
                <a:solidFill>
                  <a:srgbClr val="005336"/>
                </a:solidFill>
              </a:rPr>
              <a:t>boolean</a:t>
            </a:r>
            <a:r>
              <a:rPr lang="en-IE" sz="3200" b="1" dirty="0" smtClean="0">
                <a:solidFill>
                  <a:srgbClr val="005336"/>
                </a:solidFill>
              </a:rPr>
              <a:t> value for this, set it to false in the constructor method. Add code into the act() method to change the </a:t>
            </a:r>
            <a:r>
              <a:rPr lang="en-IE" sz="3200" b="1" dirty="0" err="1" smtClean="0">
                <a:solidFill>
                  <a:srgbClr val="005336"/>
                </a:solidFill>
              </a:rPr>
              <a:t>boolean</a:t>
            </a:r>
            <a:r>
              <a:rPr lang="en-IE" sz="3200" b="1" dirty="0" smtClean="0">
                <a:solidFill>
                  <a:srgbClr val="005336"/>
                </a:solidFill>
              </a:rPr>
              <a:t> variable to true if the number of worms is below a value.</a:t>
            </a:r>
          </a:p>
          <a:p>
            <a:endParaRPr lang="en-IE" sz="3200" b="1" dirty="0" smtClean="0">
              <a:solidFill>
                <a:srgbClr val="00533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In the Lobster class add code to only allow the sprint/turn(180) if…. </a:t>
            </a:r>
            <a:r>
              <a:rPr lang="en-IE" sz="3200" b="1" dirty="0" err="1" smtClean="0">
                <a:solidFill>
                  <a:srgbClr val="005336"/>
                </a:solidFill>
              </a:rPr>
              <a:t>CrabWorld</a:t>
            </a:r>
            <a:r>
              <a:rPr lang="en-IE" sz="3200" b="1" dirty="0" smtClean="0">
                <a:solidFill>
                  <a:srgbClr val="005336"/>
                </a:solidFill>
              </a:rPr>
              <a:t>.(DOT) the static variable name is TRUE.</a:t>
            </a: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1_RD_UL_PPT_V1" id="{B1DF1E9F-A915-334F-8576-F19A781521BD}" vid="{D2420B80-F699-684B-A18E-0344655F8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4137211397D940B4BAE1908ED83D59" ma:contentTypeVersion="0" ma:contentTypeDescription="Create a new document." ma:contentTypeScope="" ma:versionID="7263ccf2e690e875e99a558b7728c5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8EA609-1291-4473-BFBC-F21AC1F4FF6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D412FB-0938-4822-880E-859E412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7F9092-BDA7-424C-B9CC-8BEFC49DF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UL-PowerPoint-template</Template>
  <TotalTime>6784</TotalTime>
  <Words>237</Words>
  <Application>Microsoft Office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Helvetica</vt:lpstr>
      <vt:lpstr>Montserrat Medium</vt:lpstr>
      <vt:lpstr>Office Theme</vt:lpstr>
      <vt:lpstr>ICT Bootcamp - Intro to Java – CrabWorld – Game Scoring – Win or Lose</vt:lpstr>
      <vt:lpstr>ICT Bootcamp - Intro to Java – CrabWorld – Game Scoring – Win or Lose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Bootcamp - Intro to Java – CrabWorld – Keyboard Control</dc:title>
  <dc:creator>Clem.ODonnell@ul.ie</dc:creator>
  <cp:lastModifiedBy>Clem.O'Donnell</cp:lastModifiedBy>
  <cp:revision>190</cp:revision>
  <cp:lastPrinted>2020-09-20T20:05:19Z</cp:lastPrinted>
  <dcterms:created xsi:type="dcterms:W3CDTF">2020-01-27T15:53:12Z</dcterms:created>
  <dcterms:modified xsi:type="dcterms:W3CDTF">2020-09-20T20:06:35Z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0x0101009C4137211397D940B4BAE1908ED83D59</vt:lpwstr>
  </property>
</Properties>
</file>